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6B7C"/>
    <a:srgbClr val="5A64AE"/>
    <a:srgbClr val="2639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56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31190-6B07-443A-9D6F-473A8DF4E1EB}" type="datetimeFigureOut">
              <a:rPr lang="pt-BR" smtClean="0"/>
              <a:t>04/09/2017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F63B0-F08A-4372-948C-040A16DD58C4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427177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31190-6B07-443A-9D6F-473A8DF4E1EB}" type="datetimeFigureOut">
              <a:rPr lang="pt-BR" smtClean="0"/>
              <a:t>04/09/2017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F63B0-F08A-4372-948C-040A16DD58C4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344406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31190-6B07-443A-9D6F-473A8DF4E1EB}" type="datetimeFigureOut">
              <a:rPr lang="pt-BR" smtClean="0"/>
              <a:t>04/09/2017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F63B0-F08A-4372-948C-040A16DD58C4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567752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31190-6B07-443A-9D6F-473A8DF4E1EB}" type="datetimeFigureOut">
              <a:rPr lang="pt-BR" smtClean="0"/>
              <a:t>04/09/2017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F63B0-F08A-4372-948C-040A16DD58C4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117157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31190-6B07-443A-9D6F-473A8DF4E1EB}" type="datetimeFigureOut">
              <a:rPr lang="pt-BR" smtClean="0"/>
              <a:t>04/09/2017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F63B0-F08A-4372-948C-040A16DD58C4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092681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31190-6B07-443A-9D6F-473A8DF4E1EB}" type="datetimeFigureOut">
              <a:rPr lang="pt-BR" smtClean="0"/>
              <a:t>04/09/2017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F63B0-F08A-4372-948C-040A16DD58C4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357975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31190-6B07-443A-9D6F-473A8DF4E1EB}" type="datetimeFigureOut">
              <a:rPr lang="pt-BR" smtClean="0"/>
              <a:t>04/09/2017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F63B0-F08A-4372-948C-040A16DD58C4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378752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31190-6B07-443A-9D6F-473A8DF4E1EB}" type="datetimeFigureOut">
              <a:rPr lang="pt-BR" smtClean="0"/>
              <a:t>04/09/2017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F63B0-F08A-4372-948C-040A16DD58C4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893782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31190-6B07-443A-9D6F-473A8DF4E1EB}" type="datetimeFigureOut">
              <a:rPr lang="pt-BR" smtClean="0"/>
              <a:t>04/09/2017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F63B0-F08A-4372-948C-040A16DD58C4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932979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31190-6B07-443A-9D6F-473A8DF4E1EB}" type="datetimeFigureOut">
              <a:rPr lang="pt-BR" smtClean="0"/>
              <a:t>04/09/2017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F63B0-F08A-4372-948C-040A16DD58C4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21363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31190-6B07-443A-9D6F-473A8DF4E1EB}" type="datetimeFigureOut">
              <a:rPr lang="pt-BR" smtClean="0"/>
              <a:t>04/09/2017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F63B0-F08A-4372-948C-040A16DD58C4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870458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431190-6B07-443A-9D6F-473A8DF4E1EB}" type="datetimeFigureOut">
              <a:rPr lang="pt-BR" smtClean="0"/>
              <a:t>04/09/2017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CF63B0-F08A-4372-948C-040A16DD58C4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12860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6735651" y="4327301"/>
            <a:ext cx="746974" cy="334851"/>
          </a:xfrm>
          <a:prstGeom prst="rect">
            <a:avLst/>
          </a:prstGeom>
          <a:solidFill>
            <a:srgbClr val="2639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418573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</a:rPr>
              <a:t>O QUE AS</a:t>
            </a:r>
            <a:r>
              <a:rPr lang="pt-BR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</a:rPr>
              <a:t> CRIANÇAS </a:t>
            </a:r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</a:rPr>
              <a:t>ACHAM</a:t>
            </a:r>
            <a:r>
              <a:rPr lang="pt-BR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</a:rPr>
              <a:t> ESSENCIAL </a:t>
            </a:r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</a:rPr>
              <a:t>NA VIDA</a:t>
            </a:r>
            <a:r>
              <a:rPr lang="pt-BR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</a:rPr>
              <a:t>?</a:t>
            </a:r>
          </a:p>
        </p:txBody>
      </p:sp>
      <p:sp>
        <p:nvSpPr>
          <p:cNvPr id="7" name="Retângulo 6"/>
          <p:cNvSpPr/>
          <p:nvPr/>
        </p:nvSpPr>
        <p:spPr>
          <a:xfrm rot="21074121">
            <a:off x="538497" y="1722593"/>
            <a:ext cx="3556984" cy="2353277"/>
          </a:xfrm>
          <a:prstGeom prst="rect">
            <a:avLst/>
          </a:prstGeom>
          <a:solidFill>
            <a:srgbClr val="5A64AE"/>
          </a:solidFill>
          <a:ln w="60325">
            <a:solidFill>
              <a:srgbClr val="F16B7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 rot="845917">
            <a:off x="463974" y="3896976"/>
            <a:ext cx="3556984" cy="2353277"/>
          </a:xfrm>
          <a:prstGeom prst="rect">
            <a:avLst/>
          </a:prstGeom>
          <a:solidFill>
            <a:srgbClr val="5A64AE"/>
          </a:solidFill>
          <a:ln w="60325">
            <a:solidFill>
              <a:srgbClr val="F16B7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Espaço Reservado para Conteúdo 5"/>
          <p:cNvSpPr>
            <a:spLocks noGrp="1"/>
          </p:cNvSpPr>
          <p:nvPr>
            <p:ph sz="half" idx="2"/>
          </p:nvPr>
        </p:nvSpPr>
        <p:spPr>
          <a:xfrm>
            <a:off x="4511704" y="2119240"/>
            <a:ext cx="3886200" cy="4130558"/>
          </a:xfrm>
        </p:spPr>
        <p:txBody>
          <a:bodyPr/>
          <a:lstStyle/>
          <a:p>
            <a:endParaRPr lang="pt-BR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DA85277-5DBE-41E5-846B-23538597B30E}"/>
              </a:ext>
            </a:extLst>
          </p:cNvPr>
          <p:cNvSpPr txBox="1"/>
          <p:nvPr/>
        </p:nvSpPr>
        <p:spPr>
          <a:xfrm rot="20994668">
            <a:off x="698150" y="2067091"/>
            <a:ext cx="31252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>
                <a:solidFill>
                  <a:schemeClr val="bg1"/>
                </a:solidFill>
              </a:rPr>
              <a:t>Coloque aqui uma foto das crianças tirada</a:t>
            </a:r>
          </a:p>
          <a:p>
            <a:pPr algn="ctr"/>
            <a:r>
              <a:rPr lang="pt-BR" sz="2400" dirty="0">
                <a:solidFill>
                  <a:schemeClr val="bg1"/>
                </a:solidFill>
              </a:rPr>
              <a:t> durante a atividade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B520515-62F7-47B4-88EE-4362BFDD97A5}"/>
              </a:ext>
            </a:extLst>
          </p:cNvPr>
          <p:cNvSpPr txBox="1"/>
          <p:nvPr/>
        </p:nvSpPr>
        <p:spPr>
          <a:xfrm rot="825684">
            <a:off x="632436" y="4459351"/>
            <a:ext cx="31252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>
                <a:solidFill>
                  <a:schemeClr val="bg1"/>
                </a:solidFill>
              </a:rPr>
              <a:t>Coloque aqui uma foto das crianças tirada</a:t>
            </a:r>
          </a:p>
          <a:p>
            <a:pPr algn="ctr"/>
            <a:r>
              <a:rPr lang="pt-BR" sz="2400" dirty="0">
                <a:solidFill>
                  <a:schemeClr val="bg1"/>
                </a:solidFill>
              </a:rPr>
              <a:t> durante a atividade </a:t>
            </a:r>
          </a:p>
        </p:txBody>
      </p:sp>
    </p:spTree>
    <p:extLst>
      <p:ext uri="{BB962C8B-B14F-4D97-AF65-F5344CB8AC3E}">
        <p14:creationId xmlns:p14="http://schemas.microsoft.com/office/powerpoint/2010/main" val="27394002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ço Reservado para Conteúdo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Retângulo 6"/>
          <p:cNvSpPr/>
          <p:nvPr/>
        </p:nvSpPr>
        <p:spPr>
          <a:xfrm rot="21074121">
            <a:off x="538497" y="1722593"/>
            <a:ext cx="3556984" cy="2353277"/>
          </a:xfrm>
          <a:prstGeom prst="rect">
            <a:avLst/>
          </a:prstGeom>
          <a:solidFill>
            <a:srgbClr val="5A64AE"/>
          </a:solidFill>
          <a:ln w="60325">
            <a:solidFill>
              <a:srgbClr val="F16B7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 rot="845917">
            <a:off x="463974" y="3896976"/>
            <a:ext cx="3556984" cy="2353277"/>
          </a:xfrm>
          <a:prstGeom prst="rect">
            <a:avLst/>
          </a:prstGeom>
          <a:solidFill>
            <a:srgbClr val="5A64AE"/>
          </a:solidFill>
          <a:ln w="60325">
            <a:solidFill>
              <a:srgbClr val="F16B7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</a:rPr>
              <a:t>O QUE AS</a:t>
            </a:r>
            <a:r>
              <a:rPr lang="pt-BR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</a:rPr>
              <a:t> CRIANÇAS </a:t>
            </a:r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</a:rPr>
              <a:t>ACHAM</a:t>
            </a:r>
            <a:r>
              <a:rPr lang="pt-BR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</a:rPr>
              <a:t> BOM, </a:t>
            </a:r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</a:rPr>
              <a:t>MAS </a:t>
            </a:r>
            <a:r>
              <a:rPr lang="pt-BR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</a:rPr>
              <a:t>NÃO ESSENCIAL?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A0A0348-17C5-4385-A6C3-BDA66DEFE0D9}"/>
              </a:ext>
            </a:extLst>
          </p:cNvPr>
          <p:cNvSpPr txBox="1"/>
          <p:nvPr/>
        </p:nvSpPr>
        <p:spPr>
          <a:xfrm rot="20994668">
            <a:off x="698150" y="2067091"/>
            <a:ext cx="31252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>
                <a:solidFill>
                  <a:schemeClr val="bg1"/>
                </a:solidFill>
              </a:rPr>
              <a:t>Coloque aqui uma foto das crianças tirada</a:t>
            </a:r>
          </a:p>
          <a:p>
            <a:pPr algn="ctr"/>
            <a:r>
              <a:rPr lang="pt-BR" sz="2400" dirty="0">
                <a:solidFill>
                  <a:schemeClr val="bg1"/>
                </a:solidFill>
              </a:rPr>
              <a:t> durante a atividade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F5060AF-348E-4253-8ACA-279BACED4C61}"/>
              </a:ext>
            </a:extLst>
          </p:cNvPr>
          <p:cNvSpPr txBox="1"/>
          <p:nvPr/>
        </p:nvSpPr>
        <p:spPr>
          <a:xfrm rot="825684">
            <a:off x="632436" y="4459351"/>
            <a:ext cx="31252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>
                <a:solidFill>
                  <a:schemeClr val="bg1"/>
                </a:solidFill>
              </a:rPr>
              <a:t>Coloque aqui uma foto das crianças tirada</a:t>
            </a:r>
          </a:p>
          <a:p>
            <a:pPr algn="ctr"/>
            <a:r>
              <a:rPr lang="pt-BR" sz="2400" dirty="0">
                <a:solidFill>
                  <a:schemeClr val="bg1"/>
                </a:solidFill>
              </a:rPr>
              <a:t> durante a atividade </a:t>
            </a:r>
          </a:p>
        </p:txBody>
      </p:sp>
    </p:spTree>
    <p:extLst>
      <p:ext uri="{BB962C8B-B14F-4D97-AF65-F5344CB8AC3E}">
        <p14:creationId xmlns:p14="http://schemas.microsoft.com/office/powerpoint/2010/main" val="1995975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ço Reservado para Conteúdo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Retângulo 6"/>
          <p:cNvSpPr/>
          <p:nvPr/>
        </p:nvSpPr>
        <p:spPr>
          <a:xfrm rot="21074121">
            <a:off x="538497" y="1722593"/>
            <a:ext cx="3556984" cy="2353277"/>
          </a:xfrm>
          <a:prstGeom prst="rect">
            <a:avLst/>
          </a:prstGeom>
          <a:solidFill>
            <a:srgbClr val="5A64AE"/>
          </a:solidFill>
          <a:ln w="60325">
            <a:solidFill>
              <a:srgbClr val="F16B7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 rot="845917">
            <a:off x="463974" y="3896976"/>
            <a:ext cx="3556984" cy="2353277"/>
          </a:xfrm>
          <a:prstGeom prst="rect">
            <a:avLst/>
          </a:prstGeom>
          <a:solidFill>
            <a:srgbClr val="5A64AE"/>
          </a:solidFill>
          <a:ln w="60325">
            <a:solidFill>
              <a:srgbClr val="F16B7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pt-BR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</a:rPr>
              <a:t>ASPECTO </a:t>
            </a:r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</a:rPr>
              <a:t>DA VIDA COM</a:t>
            </a:r>
            <a:r>
              <a:rPr lang="pt-BR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</a:rPr>
              <a:t> </a:t>
            </a:r>
            <a:br>
              <a:rPr lang="pt-BR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</a:rPr>
            </a:br>
            <a:r>
              <a:rPr lang="pt-BR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</a:rPr>
              <a:t>MAIS </a:t>
            </a:r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</a:rPr>
              <a:t>VOTOS</a:t>
            </a:r>
            <a:endParaRPr lang="pt-BR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+mn-lt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5DA1375-53D3-4F3F-AB45-75D962D17167}"/>
              </a:ext>
            </a:extLst>
          </p:cNvPr>
          <p:cNvSpPr txBox="1"/>
          <p:nvPr/>
        </p:nvSpPr>
        <p:spPr>
          <a:xfrm rot="20994668">
            <a:off x="698150" y="2067091"/>
            <a:ext cx="31252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>
                <a:solidFill>
                  <a:schemeClr val="bg1"/>
                </a:solidFill>
              </a:rPr>
              <a:t>Coloque aqui uma foto das crianças tirada</a:t>
            </a:r>
          </a:p>
          <a:p>
            <a:pPr algn="ctr"/>
            <a:r>
              <a:rPr lang="pt-BR" sz="2400" dirty="0">
                <a:solidFill>
                  <a:schemeClr val="bg1"/>
                </a:solidFill>
              </a:rPr>
              <a:t> durante a atividade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CBBFDC1-E371-4F3E-9E8F-F64AEDB9701B}"/>
              </a:ext>
            </a:extLst>
          </p:cNvPr>
          <p:cNvSpPr txBox="1"/>
          <p:nvPr/>
        </p:nvSpPr>
        <p:spPr>
          <a:xfrm rot="825684">
            <a:off x="632436" y="4459351"/>
            <a:ext cx="31252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>
                <a:solidFill>
                  <a:schemeClr val="bg1"/>
                </a:solidFill>
              </a:rPr>
              <a:t>Coloque aqui uma foto das crianças tirada</a:t>
            </a:r>
          </a:p>
          <a:p>
            <a:pPr algn="ctr"/>
            <a:r>
              <a:rPr lang="pt-BR" sz="2400" dirty="0">
                <a:solidFill>
                  <a:schemeClr val="bg1"/>
                </a:solidFill>
              </a:rPr>
              <a:t> durante a atividade </a:t>
            </a:r>
          </a:p>
        </p:txBody>
      </p:sp>
    </p:spTree>
    <p:extLst>
      <p:ext uri="{BB962C8B-B14F-4D97-AF65-F5344CB8AC3E}">
        <p14:creationId xmlns:p14="http://schemas.microsoft.com/office/powerpoint/2010/main" val="6544424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ço Reservado para Conteúdo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Retângulo 6"/>
          <p:cNvSpPr/>
          <p:nvPr/>
        </p:nvSpPr>
        <p:spPr>
          <a:xfrm rot="21074121">
            <a:off x="538497" y="1722593"/>
            <a:ext cx="3556984" cy="2353277"/>
          </a:xfrm>
          <a:prstGeom prst="rect">
            <a:avLst/>
          </a:prstGeom>
          <a:solidFill>
            <a:srgbClr val="5A64AE"/>
          </a:solidFill>
          <a:ln w="60325">
            <a:solidFill>
              <a:srgbClr val="F16B7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 rot="845917">
            <a:off x="463974" y="3896976"/>
            <a:ext cx="3556984" cy="2353277"/>
          </a:xfrm>
          <a:prstGeom prst="rect">
            <a:avLst/>
          </a:prstGeom>
          <a:solidFill>
            <a:srgbClr val="5A64AE"/>
          </a:solidFill>
          <a:ln w="60325">
            <a:solidFill>
              <a:srgbClr val="F16B7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pt-BR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</a:rPr>
              <a:t>ASPECTO </a:t>
            </a:r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</a:rPr>
              <a:t>DA VIDA COM</a:t>
            </a:r>
            <a:r>
              <a:rPr lang="pt-BR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</a:rPr>
              <a:t> </a:t>
            </a:r>
            <a:br>
              <a:rPr lang="pt-BR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</a:rPr>
            </a:br>
            <a:r>
              <a:rPr lang="pt-BR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</a:rPr>
              <a:t>MENOS </a:t>
            </a:r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</a:rPr>
              <a:t>VOTOS</a:t>
            </a:r>
            <a:endParaRPr lang="pt-BR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+mn-lt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3EF8695-5402-472A-90E8-8FEB26ED8684}"/>
              </a:ext>
            </a:extLst>
          </p:cNvPr>
          <p:cNvSpPr txBox="1"/>
          <p:nvPr/>
        </p:nvSpPr>
        <p:spPr>
          <a:xfrm rot="20994668">
            <a:off x="698150" y="2067091"/>
            <a:ext cx="31252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>
                <a:solidFill>
                  <a:schemeClr val="bg1"/>
                </a:solidFill>
              </a:rPr>
              <a:t>Coloque aqui uma foto das crianças tirada</a:t>
            </a:r>
          </a:p>
          <a:p>
            <a:pPr algn="ctr"/>
            <a:r>
              <a:rPr lang="pt-BR" sz="2400" dirty="0">
                <a:solidFill>
                  <a:schemeClr val="bg1"/>
                </a:solidFill>
              </a:rPr>
              <a:t> durante a atividade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A78F859-FF17-4698-9913-382A0BC21451}"/>
              </a:ext>
            </a:extLst>
          </p:cNvPr>
          <p:cNvSpPr txBox="1"/>
          <p:nvPr/>
        </p:nvSpPr>
        <p:spPr>
          <a:xfrm rot="825684">
            <a:off x="632436" y="4459351"/>
            <a:ext cx="31252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>
                <a:solidFill>
                  <a:schemeClr val="bg1"/>
                </a:solidFill>
              </a:rPr>
              <a:t>Coloque aqui uma foto das crianças tirada</a:t>
            </a:r>
          </a:p>
          <a:p>
            <a:pPr algn="ctr"/>
            <a:r>
              <a:rPr lang="pt-BR" sz="2400" dirty="0">
                <a:solidFill>
                  <a:schemeClr val="bg1"/>
                </a:solidFill>
              </a:rPr>
              <a:t> durante a atividade </a:t>
            </a:r>
          </a:p>
        </p:txBody>
      </p:sp>
    </p:spTree>
    <p:extLst>
      <p:ext uri="{BB962C8B-B14F-4D97-AF65-F5344CB8AC3E}">
        <p14:creationId xmlns:p14="http://schemas.microsoft.com/office/powerpoint/2010/main" val="110978284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84</TotalTime>
  <Words>116</Words>
  <Application>Microsoft Office PowerPoint</Application>
  <PresentationFormat>On-screen Show (4:3)</PresentationFormat>
  <Paragraphs>20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Tema do Office</vt:lpstr>
      <vt:lpstr>PowerPoint Presentation</vt:lpstr>
      <vt:lpstr>O QUE AS CRIANÇAS ACHAM ESSENCIAL NA VIDA?</vt:lpstr>
      <vt:lpstr>O QUE AS CRIANÇAS ACHAM BOM, MAS NÃO ESSENCIAL?</vt:lpstr>
      <vt:lpstr>ASPECTO DA VIDA COM  MAIS VOTOS</vt:lpstr>
      <vt:lpstr>ASPECTO DA VIDA COM  MENOS VOTOS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Lucas Rolim</dc:creator>
  <cp:lastModifiedBy>Beatriz Paula</cp:lastModifiedBy>
  <cp:revision>3</cp:revision>
  <dcterms:created xsi:type="dcterms:W3CDTF">2017-09-01T01:09:41Z</dcterms:created>
  <dcterms:modified xsi:type="dcterms:W3CDTF">2017-09-04T16:19:37Z</dcterms:modified>
</cp:coreProperties>
</file>